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8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DD19E-8591-ECE4-BC74-70F2659C7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9141F8-7152-C0AC-4442-39E578A4C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D44F77-511F-9870-59A3-4542147C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40607-05CC-E481-EBD9-355D2A6F7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DBEBE7-0529-A3D3-BBCB-0D61000E8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9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A2F0E-EEF7-39A0-ACBE-B404CE0A3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415A6E-23F4-1F61-21C2-2B5C67B93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A1F726-8637-9B87-412B-05B8A50DE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7D1EE2-C89A-E04D-3C71-335DAC32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68C2CF-4125-F485-CF4D-5DF30280D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015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DB876E-0886-FD5B-34CE-5BB37A848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04F190-4CFF-5F13-CFB0-5FFB3AD8F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F68229-79A0-ED6E-6A02-1D611980D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EF4213-DA76-E1EB-11F4-7CAA53990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698E18-01E7-DE3F-E271-86374D40B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38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772F16-8EA3-5070-7BEE-2C9D8B903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362886-B4DA-DE56-EA43-E3A8E11DA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425FE9-3EB6-93D3-EF43-9C799DC39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A4C139-7831-EDA3-82B5-BEC07D97E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C0E4C9-CD19-3D8B-B6B9-36F0265B4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8C5853-49EB-2EC0-F2E8-C0FBD681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18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A041D-C2D1-7D5C-B408-5E7AA6FF4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087DD1-677A-3687-6CEC-8E64094D8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C48753-FDBB-D67A-5965-82748882C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32C927-2864-A280-0295-302037156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031E3E-AA18-B52A-00BE-4CF9A1367D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E582766-2EB4-F595-5B6B-006376A8A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CDD7632-578E-B058-CABE-3FFAE31E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431BC22-6243-D6C1-1D4C-B3394845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27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AFCC47-B792-4EFC-6677-0450C217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7823B6-58F9-EA4C-C14B-48F3B95A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A8A5FF-AED8-D85F-783A-176FBFE27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35DE72-55BE-860B-E0BD-9696088F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2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CE2792-A8F1-EF89-90EB-B9A91A7A2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4E0F7F-BE2C-B48B-5FD5-F1303A8B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A8436F-396D-C199-23DB-45BB0B74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086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12C28-ED05-F378-DD1F-63D15442C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5327DB-4ED0-524E-8875-2573CEC7D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4BC628-83D0-8F47-C791-A36A16702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B0E7A2-C3B8-3A86-B5BF-C4726241F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CC79AE-6524-CD97-B046-B8FE5FC35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93CE94-6EB1-149B-3D60-6E1D400E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22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E778B-4A29-3A0B-6735-05D6B86A3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929279-F896-92F7-0260-111D630CB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206F8A-74B9-E650-8D90-3CA6E96FE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213FE4-71E9-4655-1990-935D51FF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F2CAA5-5768-85F7-5004-11049773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97A903-6139-71DF-3C3A-07353FCE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4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22BF5-A831-8481-7280-669B56C84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44EFA4-AF7B-852F-6954-927D4A20F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3D16EC-401F-13F7-0010-BBE3516C2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921676-88CC-44A7-F4CB-A017A353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9EEB6A-10B7-F6EF-03D8-46E35FB4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60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6AF9B77-E5DB-12D7-0F32-07F7747FB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D11466-0802-8A39-7565-3E6951BD9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B8BB9E-6301-7861-5E4F-A9C2B5AE5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2A19DE-49BA-0340-0FC7-146E51D6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82DB7F-E8DE-B5AC-17EC-BB31BE32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75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244DE1-7510-9C05-9150-A30F348CC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F10B3E-937A-7169-FC26-11F869C1A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8C0E61-6A80-6989-E472-12127230C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40FFED-E605-42D6-A08F-DDADC478ABF9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CDAF4A-4FEA-028C-B5E6-15BACFBB6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650201-B6CC-5620-39AB-9F49049C5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6AC4F3-534C-4D20-8049-B8CB3FBA1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84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58E419-642B-AE57-F510-F4F8C77873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00" t="22044" r="21800" b="23911"/>
          <a:stretch/>
        </p:blipFill>
        <p:spPr>
          <a:xfrm>
            <a:off x="233262" y="188843"/>
            <a:ext cx="11958738" cy="648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12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ECB7E7-5222-571A-F51F-D5CF97231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17" y="534907"/>
            <a:ext cx="10827291" cy="609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36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647DA2-9675-D0FD-3372-0BE6FD8A6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50" y="234323"/>
            <a:ext cx="11358850" cy="6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291855-9C36-1D25-695A-649897A4E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66" y="243359"/>
            <a:ext cx="11370630" cy="639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2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6B7535-22CD-F435-2593-448CF76D3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22" y="111741"/>
            <a:ext cx="11794699" cy="663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9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28803E-6C71-3829-BAF7-7FD37F26F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37" y="601168"/>
            <a:ext cx="10734525" cy="60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6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04ED0A-BB8F-E5D2-114C-B458F43E1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69" y="296368"/>
            <a:ext cx="11135035" cy="626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64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7F9B82-F0D4-5861-9906-D3E53777BD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7" t="1" r="51739" b="46812"/>
          <a:stretch/>
        </p:blipFill>
        <p:spPr>
          <a:xfrm>
            <a:off x="2080591" y="-565020"/>
            <a:ext cx="8799444" cy="6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243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Олеся Ачитаева</dc:creator>
  <cp:lastModifiedBy>Олеся Ачитаева</cp:lastModifiedBy>
  <cp:revision>1</cp:revision>
  <dcterms:created xsi:type="dcterms:W3CDTF">2026-10-04T11:30:38Z</dcterms:created>
  <dcterms:modified xsi:type="dcterms:W3CDTF">2026-10-04T11:46:57Z</dcterms:modified>
</cp:coreProperties>
</file>